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60" r:id="rId4"/>
    <p:sldId id="272" r:id="rId5"/>
    <p:sldId id="271" r:id="rId6"/>
    <p:sldId id="270" r:id="rId7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perial 1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2" d="100"/>
          <a:sy n="52" d="100"/>
        </p:scale>
        <p:origin x="850" y="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C3A7A-BB61-4162-8C0E-8F587430265E}" type="datetime1">
              <a:rPr lang="pt-BR" smtClean="0"/>
              <a:t>21/02/2025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mtClean="0"/>
              <a:t>Nome do setor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8F6F3-C6B6-4B18-8143-5BF7A789DC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8632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AF18F-BFC3-406F-8933-460F02A8DB78}" type="datetime1">
              <a:rPr lang="pt-BR" smtClean="0"/>
              <a:t>21/02/2025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mtClean="0"/>
              <a:t>Nome do setor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14D61-1034-48DB-8EA1-6E66A1311A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8787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00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404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806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970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956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63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64AC-B048-4ECE-8B0B-E0319F0062B0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929D-4367-4CDA-A77B-9F6F43E6C8BA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CAC9-3F88-4E10-82AE-BBBED520C496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0391-3D65-46AC-8A22-1CD56B2F1162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2FEE-C9AF-4369-8041-765B38C3F5F2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C411-4DAF-42A1-88B1-DFD3D182323C}" type="datetime1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7A54-025C-43E5-9841-FD27707543E8}" type="datetime1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Teste 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6406-F76B-4080-BCB4-5485EF27003E}" type="datetime1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Teste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3FDB-D625-467A-96DC-4965CD9192C9}" type="datetime1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EE3E-C151-4B2C-A008-38F378376265}" type="datetime1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4A5A-7C44-43A8-A3EF-530C943F2DB7}" type="datetime1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B6E95-6660-4739-9E1E-C2B2CCCE3CAB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Teste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211001" y="9502349"/>
            <a:ext cx="5036818" cy="34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Comercial</a:t>
            </a:r>
            <a:endParaRPr lang="en-US" sz="21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17219" y="741788"/>
            <a:ext cx="5036818" cy="417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028700" y="3558820"/>
            <a:ext cx="13919249" cy="2962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19"/>
              </a:lnSpc>
            </a:pPr>
            <a:r>
              <a:rPr lang="en-US" sz="960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r>
              <a:rPr lang="en-US" sz="96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</a:p>
          <a:p>
            <a:pPr algn="l">
              <a:lnSpc>
                <a:spcPts val="11519"/>
              </a:lnSpc>
            </a:pPr>
            <a:r>
              <a:rPr lang="en-US" sz="960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apresentação</a:t>
            </a:r>
            <a:endParaRPr lang="en-US" sz="96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851" y="570447"/>
            <a:ext cx="1838360" cy="567395"/>
          </a:xfrm>
          <a:prstGeom prst="rect">
            <a:avLst/>
          </a:prstGeom>
        </p:spPr>
      </p:pic>
      <p:sp>
        <p:nvSpPr>
          <p:cNvPr id="11" name="TextBox 17"/>
          <p:cNvSpPr txBox="1"/>
          <p:nvPr/>
        </p:nvSpPr>
        <p:spPr>
          <a:xfrm>
            <a:off x="1017219" y="9502349"/>
            <a:ext cx="5036818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dirty="0" err="1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Fevereiro</a:t>
            </a:r>
            <a:r>
              <a:rPr lang="en-US" sz="21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21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lang="en-US" sz="21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AutoShape 18"/>
          <p:cNvSpPr/>
          <p:nvPr/>
        </p:nvSpPr>
        <p:spPr>
          <a:xfrm>
            <a:off x="3458986" y="9730174"/>
            <a:ext cx="1570214" cy="0"/>
          </a:xfrm>
          <a:prstGeom prst="line">
            <a:avLst/>
          </a:prstGeom>
          <a:ln w="50800" cap="flat">
            <a:solidFill>
              <a:srgbClr val="912A3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1017219" y="741788"/>
            <a:ext cx="5036818" cy="409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 que </a:t>
            </a:r>
            <a:r>
              <a:rPr lang="en-US" sz="2499" dirty="0" err="1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vem</a:t>
            </a:r>
            <a:r>
              <a:rPr lang="en-US" sz="2499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99" dirty="0" err="1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2499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499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aí </a:t>
            </a:r>
            <a:endParaRPr lang="en-US" sz="2499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851" y="570447"/>
            <a:ext cx="1838360" cy="56739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28" y="1116802"/>
            <a:ext cx="10173790" cy="7642750"/>
          </a:xfrm>
          <a:prstGeom prst="rect">
            <a:avLst/>
          </a:prstGeom>
        </p:spPr>
      </p:pic>
      <p:sp>
        <p:nvSpPr>
          <p:cNvPr id="15" name="TextBox 17"/>
          <p:cNvSpPr txBox="1"/>
          <p:nvPr/>
        </p:nvSpPr>
        <p:spPr>
          <a:xfrm>
            <a:off x="1017219" y="9502349"/>
            <a:ext cx="5036818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dirty="0" err="1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Fevereiro</a:t>
            </a:r>
            <a:r>
              <a:rPr lang="en-US" sz="21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21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lang="en-US" sz="21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AutoShape 18"/>
          <p:cNvSpPr/>
          <p:nvPr/>
        </p:nvSpPr>
        <p:spPr>
          <a:xfrm>
            <a:off x="3458986" y="9730174"/>
            <a:ext cx="1570214" cy="0"/>
          </a:xfrm>
          <a:prstGeom prst="line">
            <a:avLst/>
          </a:prstGeom>
          <a:ln w="50800" cap="flat">
            <a:solidFill>
              <a:srgbClr val="912A3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17219" y="9502349"/>
            <a:ext cx="5036818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dirty="0" err="1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Fevereiro</a:t>
            </a:r>
            <a:r>
              <a:rPr lang="en-US" sz="21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21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lang="en-US" sz="21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3458986" y="9730174"/>
            <a:ext cx="1570214" cy="0"/>
          </a:xfrm>
          <a:prstGeom prst="line">
            <a:avLst/>
          </a:prstGeom>
          <a:ln w="50800" cap="flat">
            <a:solidFill>
              <a:srgbClr val="912A33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851" y="570447"/>
            <a:ext cx="1838360" cy="56739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52700"/>
            <a:ext cx="17191811" cy="390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851" y="570447"/>
            <a:ext cx="1838360" cy="567395"/>
          </a:xfrm>
          <a:prstGeom prst="rect">
            <a:avLst/>
          </a:prstGeom>
        </p:spPr>
      </p:pic>
      <p:sp>
        <p:nvSpPr>
          <p:cNvPr id="7" name="TextBox 17"/>
          <p:cNvSpPr txBox="1"/>
          <p:nvPr/>
        </p:nvSpPr>
        <p:spPr>
          <a:xfrm>
            <a:off x="1017219" y="9502349"/>
            <a:ext cx="5036818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dirty="0" err="1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Fevereiro</a:t>
            </a:r>
            <a:r>
              <a:rPr lang="en-US" sz="21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21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lang="en-US" sz="21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AutoShape 18"/>
          <p:cNvSpPr/>
          <p:nvPr/>
        </p:nvSpPr>
        <p:spPr>
          <a:xfrm>
            <a:off x="3458986" y="9730174"/>
            <a:ext cx="1570214" cy="0"/>
          </a:xfrm>
          <a:prstGeom prst="line">
            <a:avLst/>
          </a:prstGeom>
          <a:ln w="50800" cap="flat">
            <a:solidFill>
              <a:srgbClr val="912A33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811" y="1333500"/>
            <a:ext cx="7772400" cy="77724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05232"/>
            <a:ext cx="7772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851" y="570447"/>
            <a:ext cx="1838360" cy="567395"/>
          </a:xfrm>
          <a:prstGeom prst="rect">
            <a:avLst/>
          </a:prstGeom>
        </p:spPr>
      </p:pic>
      <p:sp>
        <p:nvSpPr>
          <p:cNvPr id="13" name="TextBox 6"/>
          <p:cNvSpPr txBox="1"/>
          <p:nvPr/>
        </p:nvSpPr>
        <p:spPr>
          <a:xfrm>
            <a:off x="3454070" y="3220731"/>
            <a:ext cx="131826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999"/>
              </a:lnSpc>
            </a:pPr>
            <a:r>
              <a:rPr lang="en-US" sz="150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Save the date</a:t>
            </a:r>
            <a:endParaRPr lang="en-US" sz="15000" dirty="0">
              <a:solidFill>
                <a:srgbClr val="333333"/>
              </a:solidFill>
              <a:latin typeface="Calperial 1" panose="02000503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5009535" y="5519899"/>
            <a:ext cx="8115300" cy="1611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150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12/03</a:t>
            </a:r>
            <a:endParaRPr lang="en-US" sz="15000" dirty="0">
              <a:solidFill>
                <a:srgbClr val="333333"/>
              </a:solidFill>
              <a:latin typeface="Calperial 1" panose="02000503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1017219" y="9502349"/>
            <a:ext cx="5036818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dirty="0" err="1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Fevereiro</a:t>
            </a:r>
            <a:r>
              <a:rPr lang="en-US" sz="21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21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lang="en-US" sz="21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AutoShape 18"/>
          <p:cNvSpPr/>
          <p:nvPr/>
        </p:nvSpPr>
        <p:spPr>
          <a:xfrm>
            <a:off x="3458986" y="9730174"/>
            <a:ext cx="1570214" cy="0"/>
          </a:xfrm>
          <a:prstGeom prst="line">
            <a:avLst/>
          </a:prstGeom>
          <a:ln w="50800" cap="flat">
            <a:solidFill>
              <a:srgbClr val="912A33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964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181600" y="4381500"/>
            <a:ext cx="8115300" cy="1458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Obrigado</a:t>
            </a:r>
            <a:r>
              <a:rPr lang="en-US" sz="9999" dirty="0">
                <a:solidFill>
                  <a:srgbClr val="333333"/>
                </a:solidFill>
                <a:latin typeface="Calperial 1" panose="02000503000000000000" pitchFamily="2" charset="0"/>
                <a:ea typeface="Arial"/>
                <a:cs typeface="Arial"/>
                <a:sym typeface="Arial"/>
              </a:rPr>
              <a:t>!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851" y="570447"/>
            <a:ext cx="1838360" cy="567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30</Words>
  <Application>Microsoft Office PowerPoint</Application>
  <PresentationFormat>Personalizar</PresentationFormat>
  <Paragraphs>12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Calperial 1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Modelo-Apresentação-Calper</dc:title>
  <dc:creator>Davidson Peres Alves</dc:creator>
  <cp:lastModifiedBy>Aline dos Santos</cp:lastModifiedBy>
  <cp:revision>27</cp:revision>
  <dcterms:created xsi:type="dcterms:W3CDTF">2006-08-16T00:00:00Z</dcterms:created>
  <dcterms:modified xsi:type="dcterms:W3CDTF">2025-02-21T12:55:37Z</dcterms:modified>
  <dc:identifier>DAGSnH_Iy3A</dc:identifier>
</cp:coreProperties>
</file>